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0" r:id="rId2"/>
    <p:sldId id="257" r:id="rId3"/>
    <p:sldId id="258" r:id="rId4"/>
    <p:sldId id="270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75" d="100"/>
          <a:sy n="75" d="100"/>
        </p:scale>
        <p:origin x="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006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42720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771525" y="554939"/>
            <a:ext cx="3458935" cy="567397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831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9027" y="175337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818989"/>
            <a:ext cx="12192000" cy="115582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7" name="Picture 8" descr="C:\Users\Administrator\Desktop\90161384414758198_副本.png">
            <a:extLst>
              <a:ext uri="{FF2B5EF4-FFF2-40B4-BE49-F238E27FC236}">
                <a16:creationId xmlns:a16="http://schemas.microsoft.com/office/drawing/2014/main" id="{1CB90890-BC1A-45A2-B47C-4BECDAFFB7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62055" y="149329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145553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B05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B0F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25"/>
            <p:cNvSpPr>
              <a:spLocks/>
            </p:cNvSpPr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29"/>
            <p:cNvSpPr>
              <a:spLocks/>
            </p:cNvSpPr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32"/>
            <p:cNvSpPr>
              <a:spLocks/>
            </p:cNvSpPr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4"/>
            <p:cNvSpPr>
              <a:spLocks/>
            </p:cNvSpPr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7"/>
            <p:cNvSpPr>
              <a:spLocks/>
            </p:cNvSpPr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40"/>
            <p:cNvSpPr>
              <a:spLocks/>
            </p:cNvSpPr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1"/>
            <p:cNvSpPr>
              <a:spLocks/>
            </p:cNvSpPr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3"/>
            <p:cNvSpPr>
              <a:spLocks/>
            </p:cNvSpPr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45"/>
            <p:cNvSpPr>
              <a:spLocks/>
            </p:cNvSpPr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47"/>
            <p:cNvSpPr>
              <a:spLocks/>
            </p:cNvSpPr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48"/>
            <p:cNvSpPr>
              <a:spLocks/>
            </p:cNvSpPr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49"/>
            <p:cNvSpPr>
              <a:spLocks/>
            </p:cNvSpPr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0"/>
            <p:cNvSpPr>
              <a:spLocks/>
            </p:cNvSpPr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1"/>
            <p:cNvSpPr>
              <a:spLocks/>
            </p:cNvSpPr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2"/>
            <p:cNvSpPr>
              <a:spLocks/>
            </p:cNvSpPr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53"/>
            <p:cNvSpPr>
              <a:spLocks/>
            </p:cNvSpPr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5"/>
            <p:cNvSpPr>
              <a:spLocks/>
            </p:cNvSpPr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57"/>
            <p:cNvSpPr>
              <a:spLocks/>
            </p:cNvSpPr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61"/>
            <p:cNvSpPr>
              <a:spLocks/>
            </p:cNvSpPr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62"/>
            <p:cNvSpPr>
              <a:spLocks/>
            </p:cNvSpPr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66"/>
            <p:cNvSpPr>
              <a:spLocks/>
            </p:cNvSpPr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68"/>
            <p:cNvSpPr>
              <a:spLocks/>
            </p:cNvSpPr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69"/>
            <p:cNvSpPr>
              <a:spLocks/>
            </p:cNvSpPr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71"/>
            <p:cNvSpPr>
              <a:spLocks/>
            </p:cNvSpPr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73"/>
            <p:cNvSpPr>
              <a:spLocks/>
            </p:cNvSpPr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74"/>
            <p:cNvSpPr>
              <a:spLocks/>
            </p:cNvSpPr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75"/>
            <p:cNvSpPr>
              <a:spLocks/>
            </p:cNvSpPr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78"/>
            <p:cNvSpPr>
              <a:spLocks/>
            </p:cNvSpPr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80"/>
            <p:cNvSpPr>
              <a:spLocks/>
            </p:cNvSpPr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81"/>
            <p:cNvSpPr>
              <a:spLocks/>
            </p:cNvSpPr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128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819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B05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B0F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70C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  <p:extLst>
      <p:ext uri="{BB962C8B-B14F-4D97-AF65-F5344CB8AC3E}">
        <p14:creationId xmlns:p14="http://schemas.microsoft.com/office/powerpoint/2010/main" val="191901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972181" y="947569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04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538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61" r:id="rId3"/>
    <p:sldLayoutId id="2147483662" r:id="rId4"/>
    <p:sldLayoutId id="2147483663" r:id="rId5"/>
    <p:sldLayoutId id="2147483651" r:id="rId6"/>
    <p:sldLayoutId id="2147483655" r:id="rId7"/>
    <p:sldLayoutId id="2147483656" r:id="rId8"/>
    <p:sldLayoutId id="2147483657" r:id="rId9"/>
    <p:sldLayoutId id="2147483650" r:id="rId10"/>
    <p:sldLayoutId id="2147483658" r:id="rId11"/>
    <p:sldLayoutId id="2147483659" r:id="rId12"/>
    <p:sldLayoutId id="2147483660" r:id="rId13"/>
    <p:sldLayoutId id="2147483654" r:id="rId1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344706" y="2072957"/>
            <a:ext cx="10898094" cy="2316708"/>
          </a:xfrm>
        </p:spPr>
        <p:txBody>
          <a:bodyPr>
            <a:normAutofit/>
          </a:bodyPr>
          <a:lstStyle/>
          <a:p>
            <a:r>
              <a:rPr kumimoji="1" lang="zh-CN" altLang="en-US" sz="4800" dirty="0">
                <a:solidFill>
                  <a:srgbClr val="000000"/>
                </a:solidFill>
              </a:rPr>
              <a:t>模块二 电动车窗和中央门锁检测与维修</a:t>
            </a:r>
          </a:p>
        </p:txBody>
      </p:sp>
    </p:spTree>
    <p:extLst>
      <p:ext uri="{BB962C8B-B14F-4D97-AF65-F5344CB8AC3E}">
        <p14:creationId xmlns:p14="http://schemas.microsoft.com/office/powerpoint/2010/main" val="1391618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88712" y="1287462"/>
            <a:ext cx="8903288" cy="1259207"/>
          </a:xfrm>
        </p:spPr>
        <p:txBody>
          <a:bodyPr/>
          <a:lstStyle/>
          <a:p>
            <a:r>
              <a:rPr kumimoji="1" lang="zh-CN" altLang="en-US" sz="3200" dirty="0"/>
              <a:t>任务</a:t>
            </a:r>
            <a:r>
              <a:rPr kumimoji="1" lang="en-US" altLang="zh-CN" sz="3200" dirty="0"/>
              <a:t>2</a:t>
            </a:r>
            <a:r>
              <a:rPr kumimoji="1" lang="zh-CN" altLang="en-US" sz="3200" dirty="0"/>
              <a:t>：更换电动车窗升降器和门锁电机总成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75301" y="3040450"/>
            <a:ext cx="7681591" cy="203581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电动车窗拆装和结构认识</a:t>
            </a:r>
            <a:endParaRPr lang="en-US" altLang="zh-CN" sz="28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Arial Unicode MS" panose="020B0604020202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中央门锁拆装和结构认识</a:t>
            </a:r>
            <a:endParaRPr kumimoji="1"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52951B7-4D9E-B749-9A65-087F5C30E341}"/>
              </a:ext>
            </a:extLst>
          </p:cNvPr>
          <p:cNvSpPr txBox="1"/>
          <p:nvPr/>
        </p:nvSpPr>
        <p:spPr>
          <a:xfrm>
            <a:off x="972181" y="947569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02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992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2.1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 电动车窗拆装和结构认识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0E3B71A6-70F9-4FA0-95DA-A2C68E7D7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549" y="1223169"/>
            <a:ext cx="9189720" cy="4457700"/>
          </a:xfrm>
        </p:spPr>
        <p:txBody>
          <a:bodyPr/>
          <a:lstStyle/>
          <a:p>
            <a:r>
              <a:rPr kumimoji="1" lang="en-US" altLang="zh-CN" dirty="0"/>
              <a:t>1. </a:t>
            </a:r>
            <a:r>
              <a:rPr kumimoji="1" lang="zh-CN" altLang="zh-CN" dirty="0"/>
              <a:t>车窗玻璃升降器</a:t>
            </a:r>
            <a:r>
              <a:rPr kumimoji="1" lang="zh-CN" altLang="en-US" dirty="0"/>
              <a:t>种类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B7DD0098-E76E-47F9-87AA-CF537BB3C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694" y="2432749"/>
            <a:ext cx="4621306" cy="4425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CBB6EC-7C49-4102-B04D-63F85028A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869" y="0"/>
            <a:ext cx="4876800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0F17EA64-3F1F-472A-B37F-8F2D44295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865" y="2164079"/>
            <a:ext cx="5867673" cy="419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547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7690" y="1116180"/>
            <a:ext cx="9189720" cy="604840"/>
          </a:xfrm>
        </p:spPr>
        <p:txBody>
          <a:bodyPr/>
          <a:lstStyle/>
          <a:p>
            <a:r>
              <a:rPr kumimoji="1" lang="en-US" altLang="zh-CN" dirty="0"/>
              <a:t>2.</a:t>
            </a:r>
            <a:r>
              <a:rPr kumimoji="1" lang="zh-CN" altLang="en-US" dirty="0"/>
              <a:t>中央门锁结构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252930" descr="直流电动机式中央门锁">
            <a:extLst>
              <a:ext uri="{FF2B5EF4-FFF2-40B4-BE49-F238E27FC236}">
                <a16:creationId xmlns:a16="http://schemas.microsoft.com/office/drawing/2014/main" id="{E0F6EBD0-CF7A-4745-9569-A1C9BFB30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78000" contrast="9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527" y="954962"/>
            <a:ext cx="5179219" cy="593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1DEB9376-AB78-4B60-90D9-9717C533D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027" y="175337"/>
            <a:ext cx="9189720" cy="604840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2.2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 中央门锁拆装和结构认识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8951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838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模板02-宽屏" id="{92464E4C-01BD-284E-A552-9E849159D285}" vid="{94B6EE07-59D4-6447-A596-02442ED19A8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1305</TotalTime>
  <Words>69</Words>
  <Application>Microsoft Office PowerPoint</Application>
  <PresentationFormat>宽屏</PresentationFormat>
  <Paragraphs>11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等线</vt:lpstr>
      <vt:lpstr>黑体</vt:lpstr>
      <vt:lpstr>宋体</vt:lpstr>
      <vt:lpstr>微软雅黑</vt:lpstr>
      <vt:lpstr>Arial</vt:lpstr>
      <vt:lpstr>Wingdings</vt:lpstr>
      <vt:lpstr>Office 主题</vt:lpstr>
      <vt:lpstr>模块二 电动车窗和中央门锁检测与维修</vt:lpstr>
      <vt:lpstr>任务2：更换电动车窗升降器和门锁电机总成</vt:lpstr>
      <vt:lpstr>任务2.1 电动车窗拆装和结构认识 </vt:lpstr>
      <vt:lpstr>任务2.2 中央门锁拆装和结构认识 </vt:lpstr>
      <vt:lpstr>《汽车车身电子技术》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liu jun</cp:lastModifiedBy>
  <cp:revision>27</cp:revision>
  <dcterms:created xsi:type="dcterms:W3CDTF">2020-12-30T01:48:48Z</dcterms:created>
  <dcterms:modified xsi:type="dcterms:W3CDTF">2021-11-03T13:59:58Z</dcterms:modified>
</cp:coreProperties>
</file>